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62.xml.rels" ContentType="application/vnd.openxmlformats-package.relationships+xml"/>
  <Override PartName="/ppt/slides/_rels/slide61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31.jpeg" ContentType="image/jpe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5.png" ContentType="image/png"/>
  <Override PartName="/ppt/media/image36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20.jpeg" ContentType="image/jpe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09920" cy="709920"/>
          </a:xfrm>
          <a:prstGeom prst="rect">
            <a:avLst/>
          </a:prstGeom>
          <a:ln w="12600">
            <a:noFill/>
          </a:ln>
        </p:spPr>
      </p:pic>
      <p:sp>
        <p:nvSpPr>
          <p:cNvPr id="1" name="CustomShape 1"/>
          <p:cNvSpPr/>
          <p:nvPr/>
        </p:nvSpPr>
        <p:spPr>
          <a:xfrm>
            <a:off x="-43920" y="-34200"/>
            <a:ext cx="25092720" cy="1394964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TERA.170717.Logo.png" descr=""/>
          <p:cNvPicPr/>
          <p:nvPr/>
        </p:nvPicPr>
        <p:blipFill>
          <a:blip r:embed="rId3"/>
          <a:stretch/>
        </p:blipFill>
        <p:spPr>
          <a:xfrm>
            <a:off x="8443800" y="4716360"/>
            <a:ext cx="8117640" cy="428076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09920" cy="70992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2720" cy="1394964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TERA.170717.LogoIcone.png" descr=""/>
          <p:cNvPicPr/>
          <p:nvPr/>
        </p:nvPicPr>
        <p:blipFill>
          <a:blip r:embed="rId3"/>
          <a:stretch/>
        </p:blipFill>
        <p:spPr>
          <a:xfrm>
            <a:off x="660600" y="635760"/>
            <a:ext cx="709920" cy="70992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3 grandes grupos: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 (produtos, músicas,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Híbrido → Mistura dos outros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Imagem 269" descr=""/>
          <p:cNvPicPr/>
          <p:nvPr/>
        </p:nvPicPr>
        <p:blipFill>
          <a:blip r:embed="rId1"/>
          <a:stretch/>
        </p:blipFill>
        <p:spPr>
          <a:xfrm>
            <a:off x="4152600" y="3240000"/>
            <a:ext cx="16076880" cy="985068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3222800" y="5067000"/>
            <a:ext cx="2878200" cy="1078200"/>
          </a:xfrm>
          <a:custGeom>
            <a:avLst/>
            <a:gdLst/>
            <a:ah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2520" cy="150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532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 – Recomendação artigos NY Times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2520" cy="150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792000" y="3595680"/>
            <a:ext cx="5802120" cy="446724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5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Campeonato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10920" cy="151092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5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2"/>
          <a:stretch/>
        </p:blipFill>
        <p:spPr>
          <a:xfrm>
            <a:off x="9720000" y="8486280"/>
            <a:ext cx="5830920" cy="512064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5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>
            <a:solidFill>
              <a:srgbClr val="00cc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>
            <a:solidFill>
              <a:srgbClr val="ff66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2"/>
          <p:cNvSpPr/>
          <p:nvPr/>
        </p:nvSpPr>
        <p:spPr>
          <a:xfrm>
            <a:off x="2160000" y="8944200"/>
            <a:ext cx="5635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semelhantes (vetores/produtos ~ equidistantes)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Tempo de cálculo muito alto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Excessivo espaço em memória utilizado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3936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584820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Análise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52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Maldição da dimensionalidade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 descr=""/>
          <p:cNvPicPr/>
          <p:nvPr/>
        </p:nvPicPr>
        <p:blipFill>
          <a:blip r:embed="rId1"/>
          <a:stretch/>
        </p:blipFill>
        <p:spPr>
          <a:xfrm>
            <a:off x="7288560" y="7099920"/>
            <a:ext cx="5918400" cy="441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Técnicas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 (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 LDA)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5200" cy="44892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28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28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2720" cy="321048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3920" cy="301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21907800" y="1007928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3881520" y="44006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-419760" y="6953040"/>
            <a:ext cx="11179440" cy="4119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4"/>
          <p:cNvSpPr/>
          <p:nvPr/>
        </p:nvSpPr>
        <p:spPr>
          <a:xfrm>
            <a:off x="15062760" y="6251760"/>
            <a:ext cx="4076280" cy="301284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6212880" y="440064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6212880" y="704412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6212880" y="984708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291320" y="5121000"/>
            <a:ext cx="2663280" cy="2245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8" name="CustomShape 9"/>
          <p:cNvSpPr/>
          <p:nvPr/>
        </p:nvSpPr>
        <p:spPr>
          <a:xfrm>
            <a:off x="10291320" y="7764480"/>
            <a:ext cx="2496960" cy="2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9" name="CustomShape 10"/>
          <p:cNvSpPr/>
          <p:nvPr/>
        </p:nvSpPr>
        <p:spPr>
          <a:xfrm flipV="1">
            <a:off x="10291320" y="8168760"/>
            <a:ext cx="2663280" cy="2395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0" name="CustomShape 11"/>
          <p:cNvSpPr/>
          <p:nvPr/>
        </p:nvSpPr>
        <p:spPr>
          <a:xfrm>
            <a:off x="12790080" y="7201800"/>
            <a:ext cx="1132560" cy="113256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2"/>
          <p:cNvSpPr/>
          <p:nvPr/>
        </p:nvSpPr>
        <p:spPr>
          <a:xfrm flipV="1">
            <a:off x="13924440" y="7756920"/>
            <a:ext cx="1136520" cy="8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2" name="CustomShape 13"/>
          <p:cNvSpPr/>
          <p:nvPr/>
        </p:nvSpPr>
        <p:spPr>
          <a:xfrm>
            <a:off x="19141200" y="7759080"/>
            <a:ext cx="2643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3" name="CustomShape 14"/>
          <p:cNvSpPr/>
          <p:nvPr/>
        </p:nvSpPr>
        <p:spPr>
          <a:xfrm>
            <a:off x="20152080" y="6847920"/>
            <a:ext cx="326628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5"/>
          <p:cNvSpPr/>
          <p:nvPr/>
        </p:nvSpPr>
        <p:spPr>
          <a:xfrm>
            <a:off x="4546080" y="4233240"/>
            <a:ext cx="1522080" cy="7194960"/>
          </a:xfrm>
          <a:prstGeom prst="leftBrace">
            <a:avLst>
              <a:gd name="adj1" fmla="val 8333"/>
              <a:gd name="adj2" fmla="val 50000"/>
            </a:avLst>
          </a:prstGeom>
          <a:noFill/>
          <a:ln w="3816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6"/>
          <p:cNvSpPr/>
          <p:nvPr/>
        </p:nvSpPr>
        <p:spPr>
          <a:xfrm>
            <a:off x="510480" y="6253920"/>
            <a:ext cx="5416920" cy="313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Segmentos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17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18"/>
          <p:cNvSpPr/>
          <p:nvPr/>
        </p:nvSpPr>
        <p:spPr>
          <a:xfrm>
            <a:off x="1994400" y="238752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79440" cy="4119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dos dados – 2D e 3D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 descr=""/>
          <p:cNvPicPr/>
          <p:nvPr/>
        </p:nvPicPr>
        <p:blipFill>
          <a:blip r:embed="rId1"/>
          <a:srcRect l="10620" t="7625" r="7205" b="6544"/>
          <a:stretch/>
        </p:blipFill>
        <p:spPr>
          <a:xfrm>
            <a:off x="13658760" y="4762440"/>
            <a:ext cx="9866520" cy="6508800"/>
          </a:xfrm>
          <a:prstGeom prst="rect">
            <a:avLst/>
          </a:prstGeom>
          <a:ln>
            <a:noFill/>
          </a:ln>
        </p:spPr>
      </p:pic>
      <p:pic>
        <p:nvPicPr>
          <p:cNvPr id="213" name="Imagem 21" descr=""/>
          <p:cNvPicPr/>
          <p:nvPr/>
        </p:nvPicPr>
        <p:blipFill>
          <a:blip r:embed="rId2"/>
          <a:srcRect l="5859" t="2030" r="1257" b="6423"/>
          <a:stretch/>
        </p:blipFill>
        <p:spPr>
          <a:xfrm>
            <a:off x="1591920" y="4762440"/>
            <a:ext cx="10703520" cy="653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79440" cy="4119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mais do que 3D?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 descr=""/>
          <p:cNvPicPr/>
          <p:nvPr/>
        </p:nvPicPr>
        <p:blipFill>
          <a:blip r:embed="rId1"/>
          <a:stretch/>
        </p:blipFill>
        <p:spPr>
          <a:xfrm>
            <a:off x="6781680" y="4316040"/>
            <a:ext cx="11352240" cy="8029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994400" y="165204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4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Imagem 1" descr=""/>
          <p:cNvPicPr/>
          <p:nvPr/>
        </p:nvPicPr>
        <p:blipFill>
          <a:blip r:embed="rId1"/>
          <a:stretch/>
        </p:blipFill>
        <p:spPr>
          <a:xfrm>
            <a:off x="6799320" y="3282840"/>
            <a:ext cx="9667080" cy="9722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7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Imagem 2" descr=""/>
          <p:cNvPicPr/>
          <p:nvPr/>
        </p:nvPicPr>
        <p:blipFill>
          <a:blip r:embed="rId1"/>
          <a:stretch/>
        </p:blipFill>
        <p:spPr>
          <a:xfrm>
            <a:off x="7047360" y="3303720"/>
            <a:ext cx="9588240" cy="951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3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1994400" y="165204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9546840" y="330372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287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1907800" y="1007928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2"/>
          <p:cNvSpPr/>
          <p:nvPr/>
        </p:nvSpPr>
        <p:spPr>
          <a:xfrm>
            <a:off x="3881520" y="44006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3"/>
          <p:cNvSpPr/>
          <p:nvPr/>
        </p:nvSpPr>
        <p:spPr>
          <a:xfrm>
            <a:off x="-419760" y="6953040"/>
            <a:ext cx="11179440" cy="4119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4"/>
          <p:cNvSpPr/>
          <p:nvPr/>
        </p:nvSpPr>
        <p:spPr>
          <a:xfrm>
            <a:off x="15062760" y="6251760"/>
            <a:ext cx="4076280" cy="301284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5"/>
          <p:cNvSpPr/>
          <p:nvPr/>
        </p:nvSpPr>
        <p:spPr>
          <a:xfrm>
            <a:off x="2487600" y="414288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6"/>
          <p:cNvSpPr/>
          <p:nvPr/>
        </p:nvSpPr>
        <p:spPr>
          <a:xfrm>
            <a:off x="2487600" y="648180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7"/>
          <p:cNvSpPr/>
          <p:nvPr/>
        </p:nvSpPr>
        <p:spPr>
          <a:xfrm>
            <a:off x="2504520" y="882036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8"/>
          <p:cNvSpPr/>
          <p:nvPr/>
        </p:nvSpPr>
        <p:spPr>
          <a:xfrm>
            <a:off x="12790080" y="7201800"/>
            <a:ext cx="1132560" cy="113256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CustomShape 9"/>
          <p:cNvSpPr/>
          <p:nvPr/>
        </p:nvSpPr>
        <p:spPr>
          <a:xfrm flipV="1">
            <a:off x="13924440" y="7756920"/>
            <a:ext cx="1136520" cy="8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3" name="CustomShape 10"/>
          <p:cNvSpPr/>
          <p:nvPr/>
        </p:nvSpPr>
        <p:spPr>
          <a:xfrm>
            <a:off x="19141200" y="7759080"/>
            <a:ext cx="2643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4" name="CustomShape 11"/>
          <p:cNvSpPr/>
          <p:nvPr/>
        </p:nvSpPr>
        <p:spPr>
          <a:xfrm>
            <a:off x="20152080" y="6847920"/>
            <a:ext cx="326628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12"/>
          <p:cNvSpPr/>
          <p:nvPr/>
        </p:nvSpPr>
        <p:spPr>
          <a:xfrm>
            <a:off x="1994400" y="48312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13"/>
          <p:cNvSpPr/>
          <p:nvPr/>
        </p:nvSpPr>
        <p:spPr>
          <a:xfrm>
            <a:off x="1994400" y="238752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14"/>
          <p:cNvSpPr/>
          <p:nvPr/>
        </p:nvSpPr>
        <p:spPr>
          <a:xfrm>
            <a:off x="2504520" y="11121480"/>
            <a:ext cx="4076280" cy="143856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4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15"/>
          <p:cNvSpPr/>
          <p:nvPr/>
        </p:nvSpPr>
        <p:spPr>
          <a:xfrm>
            <a:off x="9473400" y="5470200"/>
            <a:ext cx="1132560" cy="113256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16"/>
          <p:cNvSpPr/>
          <p:nvPr/>
        </p:nvSpPr>
        <p:spPr>
          <a:xfrm>
            <a:off x="9473400" y="10079280"/>
            <a:ext cx="1132560" cy="113256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17"/>
          <p:cNvSpPr/>
          <p:nvPr/>
        </p:nvSpPr>
        <p:spPr>
          <a:xfrm>
            <a:off x="6565680" y="4863240"/>
            <a:ext cx="3071880" cy="77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18"/>
          <p:cNvSpPr/>
          <p:nvPr/>
        </p:nvSpPr>
        <p:spPr>
          <a:xfrm flipV="1">
            <a:off x="6565680" y="6436440"/>
            <a:ext cx="3071880" cy="76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CustomShape 19"/>
          <p:cNvSpPr/>
          <p:nvPr/>
        </p:nvSpPr>
        <p:spPr>
          <a:xfrm>
            <a:off x="6582600" y="9540720"/>
            <a:ext cx="3054960" cy="70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20"/>
          <p:cNvSpPr/>
          <p:nvPr/>
        </p:nvSpPr>
        <p:spPr>
          <a:xfrm flipV="1">
            <a:off x="6582600" y="11045520"/>
            <a:ext cx="3054960" cy="792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21"/>
          <p:cNvSpPr/>
          <p:nvPr/>
        </p:nvSpPr>
        <p:spPr>
          <a:xfrm>
            <a:off x="10607760" y="6037560"/>
            <a:ext cx="2346480" cy="1328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22"/>
          <p:cNvSpPr/>
          <p:nvPr/>
        </p:nvSpPr>
        <p:spPr>
          <a:xfrm flipV="1">
            <a:off x="10607760" y="8168040"/>
            <a:ext cx="2346480" cy="2474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23"/>
          <p:cNvSpPr/>
          <p:nvPr/>
        </p:nvSpPr>
        <p:spPr>
          <a:xfrm>
            <a:off x="9788400" y="299268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CustomShape 4"/>
          <p:cNvSpPr/>
          <p:nvPr/>
        </p:nvSpPr>
        <p:spPr>
          <a:xfrm>
            <a:off x="1994400" y="2892960"/>
            <a:ext cx="2126088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atributos de maior variação →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Elimina atributos de menor variação → “menos explicativos”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5" name="Imagem 478" descr=""/>
          <p:cNvPicPr/>
          <p:nvPr/>
        </p:nvPicPr>
        <p:blipFill>
          <a:blip r:embed="rId1"/>
          <a:srcRect l="1321" t="6113" r="3851" b="2189"/>
          <a:stretch/>
        </p:blipFill>
        <p:spPr>
          <a:xfrm>
            <a:off x="3192120" y="3672000"/>
            <a:ext cx="17997840" cy="971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PCA: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de maior variação nos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da segunda maior variação e ortogonal ao primeiro (descorrelacionado do primeiro)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8960" cy="831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 descr=""/>
          <p:cNvPicPr/>
          <p:nvPr/>
        </p:nvPicPr>
        <p:blipFill>
          <a:blip r:embed="rId1"/>
          <a:stretch/>
        </p:blipFill>
        <p:spPr>
          <a:xfrm>
            <a:off x="1872360" y="9469080"/>
            <a:ext cx="1797480" cy="179748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8960" cy="831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8960" cy="831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32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9200" cy="831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32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501360" cy="81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8960" cy="831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32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Data Scientist –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2600" cy="81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 descr=""/>
          <p:cNvPicPr/>
          <p:nvPr/>
        </p:nvPicPr>
        <p:blipFill>
          <a:blip r:embed="rId2"/>
          <a:stretch/>
        </p:blipFill>
        <p:spPr>
          <a:xfrm>
            <a:off x="7822080" y="9572760"/>
            <a:ext cx="1797480" cy="179748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364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504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 descr=""/>
          <p:cNvPicPr/>
          <p:nvPr/>
        </p:nvPicPr>
        <p:blipFill>
          <a:blip r:embed="rId3"/>
          <a:stretch/>
        </p:blipFill>
        <p:spPr>
          <a:xfrm>
            <a:off x="7770600" y="11612160"/>
            <a:ext cx="1797480" cy="179748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89960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 descr=""/>
          <p:cNvPicPr/>
          <p:nvPr/>
        </p:nvPicPr>
        <p:blipFill>
          <a:blip r:embed="rId4"/>
          <a:stretch/>
        </p:blipFill>
        <p:spPr>
          <a:xfrm>
            <a:off x="1737000" y="11473200"/>
            <a:ext cx="1797480" cy="179748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2600" cy="81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 descr=""/>
          <p:cNvPicPr/>
          <p:nvPr/>
        </p:nvPicPr>
        <p:blipFill>
          <a:blip r:embed="rId5"/>
          <a:stretch/>
        </p:blipFill>
        <p:spPr>
          <a:xfrm>
            <a:off x="15430320" y="11473200"/>
            <a:ext cx="1797480" cy="179748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6440" cy="155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 descr=""/>
          <p:cNvPicPr/>
          <p:nvPr/>
        </p:nvPicPr>
        <p:blipFill>
          <a:blip r:embed="rId6"/>
          <a:stretch/>
        </p:blipFill>
        <p:spPr>
          <a:xfrm>
            <a:off x="15397560" y="9583920"/>
            <a:ext cx="1863360" cy="186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Passos do algoritmo PCA: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4" marL="1080000" indent="-21420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5"/>
          <p:cNvSpPr/>
          <p:nvPr/>
        </p:nvSpPr>
        <p:spPr>
          <a:xfrm>
            <a:off x="219744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6"/>
          <p:cNvSpPr/>
          <p:nvPr/>
        </p:nvSpPr>
        <p:spPr>
          <a:xfrm flipV="1">
            <a:off x="227376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0" name="CustomShape 7"/>
          <p:cNvSpPr/>
          <p:nvPr/>
        </p:nvSpPr>
        <p:spPr>
          <a:xfrm>
            <a:off x="227376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1" name="CustomShape 8"/>
          <p:cNvSpPr/>
          <p:nvPr/>
        </p:nvSpPr>
        <p:spPr>
          <a:xfrm>
            <a:off x="432648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9"/>
          <p:cNvSpPr/>
          <p:nvPr/>
        </p:nvSpPr>
        <p:spPr>
          <a:xfrm>
            <a:off x="531576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10"/>
          <p:cNvSpPr/>
          <p:nvPr/>
        </p:nvSpPr>
        <p:spPr>
          <a:xfrm>
            <a:off x="624996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11"/>
          <p:cNvSpPr/>
          <p:nvPr/>
        </p:nvSpPr>
        <p:spPr>
          <a:xfrm>
            <a:off x="328104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12"/>
          <p:cNvSpPr/>
          <p:nvPr/>
        </p:nvSpPr>
        <p:spPr>
          <a:xfrm>
            <a:off x="391248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13"/>
          <p:cNvSpPr/>
          <p:nvPr/>
        </p:nvSpPr>
        <p:spPr>
          <a:xfrm>
            <a:off x="689904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4"/>
          <p:cNvSpPr/>
          <p:nvPr/>
        </p:nvSpPr>
        <p:spPr>
          <a:xfrm>
            <a:off x="553716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15"/>
          <p:cNvSpPr/>
          <p:nvPr/>
        </p:nvSpPr>
        <p:spPr>
          <a:xfrm>
            <a:off x="493524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16"/>
          <p:cNvSpPr/>
          <p:nvPr/>
        </p:nvSpPr>
        <p:spPr>
          <a:xfrm>
            <a:off x="749664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17"/>
          <p:cNvSpPr/>
          <p:nvPr/>
        </p:nvSpPr>
        <p:spPr>
          <a:xfrm>
            <a:off x="782028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18"/>
          <p:cNvSpPr/>
          <p:nvPr/>
        </p:nvSpPr>
        <p:spPr>
          <a:xfrm>
            <a:off x="578700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CustomShape 19"/>
          <p:cNvSpPr/>
          <p:nvPr/>
        </p:nvSpPr>
        <p:spPr>
          <a:xfrm>
            <a:off x="820116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20"/>
          <p:cNvSpPr/>
          <p:nvPr/>
        </p:nvSpPr>
        <p:spPr>
          <a:xfrm>
            <a:off x="698148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21"/>
          <p:cNvSpPr/>
          <p:nvPr/>
        </p:nvSpPr>
        <p:spPr>
          <a:xfrm>
            <a:off x="677412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22"/>
          <p:cNvSpPr/>
          <p:nvPr/>
        </p:nvSpPr>
        <p:spPr>
          <a:xfrm>
            <a:off x="81000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CustomShape 23"/>
          <p:cNvSpPr/>
          <p:nvPr/>
        </p:nvSpPr>
        <p:spPr>
          <a:xfrm>
            <a:off x="858240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CustomShape 24"/>
          <p:cNvSpPr/>
          <p:nvPr/>
        </p:nvSpPr>
        <p:spPr>
          <a:xfrm>
            <a:off x="1426716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25"/>
          <p:cNvSpPr/>
          <p:nvPr/>
        </p:nvSpPr>
        <p:spPr>
          <a:xfrm>
            <a:off x="1426716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26"/>
          <p:cNvSpPr/>
          <p:nvPr/>
        </p:nvSpPr>
        <p:spPr>
          <a:xfrm flipV="1">
            <a:off x="1434384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0" name="CustomShape 27"/>
          <p:cNvSpPr/>
          <p:nvPr/>
        </p:nvSpPr>
        <p:spPr>
          <a:xfrm>
            <a:off x="1434384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1" name="CustomShape 28"/>
          <p:cNvSpPr/>
          <p:nvPr/>
        </p:nvSpPr>
        <p:spPr>
          <a:xfrm>
            <a:off x="1639620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29"/>
          <p:cNvSpPr/>
          <p:nvPr/>
        </p:nvSpPr>
        <p:spPr>
          <a:xfrm>
            <a:off x="1738584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30"/>
          <p:cNvSpPr/>
          <p:nvPr/>
        </p:nvSpPr>
        <p:spPr>
          <a:xfrm>
            <a:off x="1831968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31"/>
          <p:cNvSpPr/>
          <p:nvPr/>
        </p:nvSpPr>
        <p:spPr>
          <a:xfrm>
            <a:off x="1535112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32"/>
          <p:cNvSpPr/>
          <p:nvPr/>
        </p:nvSpPr>
        <p:spPr>
          <a:xfrm>
            <a:off x="1598220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33"/>
          <p:cNvSpPr/>
          <p:nvPr/>
        </p:nvSpPr>
        <p:spPr>
          <a:xfrm>
            <a:off x="1896876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34"/>
          <p:cNvSpPr/>
          <p:nvPr/>
        </p:nvSpPr>
        <p:spPr>
          <a:xfrm>
            <a:off x="1760688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35"/>
          <p:cNvSpPr/>
          <p:nvPr/>
        </p:nvSpPr>
        <p:spPr>
          <a:xfrm>
            <a:off x="1700496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36"/>
          <p:cNvSpPr/>
          <p:nvPr/>
        </p:nvSpPr>
        <p:spPr>
          <a:xfrm>
            <a:off x="1956636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37"/>
          <p:cNvSpPr/>
          <p:nvPr/>
        </p:nvSpPr>
        <p:spPr>
          <a:xfrm>
            <a:off x="1989000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38"/>
          <p:cNvSpPr/>
          <p:nvPr/>
        </p:nvSpPr>
        <p:spPr>
          <a:xfrm>
            <a:off x="1785708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39"/>
          <p:cNvSpPr/>
          <p:nvPr/>
        </p:nvSpPr>
        <p:spPr>
          <a:xfrm>
            <a:off x="2027124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40"/>
          <p:cNvSpPr/>
          <p:nvPr/>
        </p:nvSpPr>
        <p:spPr>
          <a:xfrm>
            <a:off x="1905120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41"/>
          <p:cNvSpPr/>
          <p:nvPr/>
        </p:nvSpPr>
        <p:spPr>
          <a:xfrm>
            <a:off x="1884384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42"/>
          <p:cNvSpPr/>
          <p:nvPr/>
        </p:nvSpPr>
        <p:spPr>
          <a:xfrm>
            <a:off x="1287972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43"/>
          <p:cNvSpPr/>
          <p:nvPr/>
        </p:nvSpPr>
        <p:spPr>
          <a:xfrm>
            <a:off x="2065212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CustomShape 44"/>
          <p:cNvSpPr/>
          <p:nvPr/>
        </p:nvSpPr>
        <p:spPr>
          <a:xfrm flipV="1">
            <a:off x="18034560" y="4417560"/>
            <a:ext cx="13320" cy="296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8" name="CustomShape 45"/>
          <p:cNvSpPr/>
          <p:nvPr/>
        </p:nvSpPr>
        <p:spPr>
          <a:xfrm>
            <a:off x="18034560" y="7385400"/>
            <a:ext cx="3623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9" name="CustomShape 46"/>
          <p:cNvSpPr/>
          <p:nvPr/>
        </p:nvSpPr>
        <p:spPr>
          <a:xfrm>
            <a:off x="20543040" y="7154640"/>
            <a:ext cx="184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47"/>
          <p:cNvSpPr/>
          <p:nvPr/>
        </p:nvSpPr>
        <p:spPr>
          <a:xfrm>
            <a:off x="10815120" y="667404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1" name="CustomShape 48"/>
          <p:cNvSpPr/>
          <p:nvPr/>
        </p:nvSpPr>
        <p:spPr>
          <a:xfrm>
            <a:off x="577116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2" name="CustomShape 49"/>
          <p:cNvSpPr/>
          <p:nvPr/>
        </p:nvSpPr>
        <p:spPr>
          <a:xfrm>
            <a:off x="1771560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50"/>
          <p:cNvSpPr/>
          <p:nvPr/>
        </p:nvSpPr>
        <p:spPr>
          <a:xfrm>
            <a:off x="16231320" y="4192920"/>
            <a:ext cx="154656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CustomShape 5"/>
          <p:cNvSpPr/>
          <p:nvPr/>
        </p:nvSpPr>
        <p:spPr>
          <a:xfrm>
            <a:off x="81000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6"/>
          <p:cNvSpPr/>
          <p:nvPr/>
        </p:nvSpPr>
        <p:spPr>
          <a:xfrm>
            <a:off x="1426716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7"/>
          <p:cNvSpPr/>
          <p:nvPr/>
        </p:nvSpPr>
        <p:spPr>
          <a:xfrm>
            <a:off x="1426716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8"/>
          <p:cNvSpPr/>
          <p:nvPr/>
        </p:nvSpPr>
        <p:spPr>
          <a:xfrm flipV="1">
            <a:off x="1434384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2" name="CustomShape 9"/>
          <p:cNvSpPr/>
          <p:nvPr/>
        </p:nvSpPr>
        <p:spPr>
          <a:xfrm>
            <a:off x="1434384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3" name="CustomShape 10"/>
          <p:cNvSpPr/>
          <p:nvPr/>
        </p:nvSpPr>
        <p:spPr>
          <a:xfrm>
            <a:off x="1639620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1"/>
          <p:cNvSpPr/>
          <p:nvPr/>
        </p:nvSpPr>
        <p:spPr>
          <a:xfrm>
            <a:off x="1738584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2"/>
          <p:cNvSpPr/>
          <p:nvPr/>
        </p:nvSpPr>
        <p:spPr>
          <a:xfrm>
            <a:off x="1831968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13"/>
          <p:cNvSpPr/>
          <p:nvPr/>
        </p:nvSpPr>
        <p:spPr>
          <a:xfrm>
            <a:off x="1535112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4"/>
          <p:cNvSpPr/>
          <p:nvPr/>
        </p:nvSpPr>
        <p:spPr>
          <a:xfrm>
            <a:off x="1598220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15"/>
          <p:cNvSpPr/>
          <p:nvPr/>
        </p:nvSpPr>
        <p:spPr>
          <a:xfrm>
            <a:off x="1896876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16"/>
          <p:cNvSpPr/>
          <p:nvPr/>
        </p:nvSpPr>
        <p:spPr>
          <a:xfrm>
            <a:off x="1760688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17"/>
          <p:cNvSpPr/>
          <p:nvPr/>
        </p:nvSpPr>
        <p:spPr>
          <a:xfrm>
            <a:off x="1700496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18"/>
          <p:cNvSpPr/>
          <p:nvPr/>
        </p:nvSpPr>
        <p:spPr>
          <a:xfrm>
            <a:off x="1956636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19"/>
          <p:cNvSpPr/>
          <p:nvPr/>
        </p:nvSpPr>
        <p:spPr>
          <a:xfrm>
            <a:off x="1989000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20"/>
          <p:cNvSpPr/>
          <p:nvPr/>
        </p:nvSpPr>
        <p:spPr>
          <a:xfrm>
            <a:off x="1785708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21"/>
          <p:cNvSpPr/>
          <p:nvPr/>
        </p:nvSpPr>
        <p:spPr>
          <a:xfrm>
            <a:off x="2027124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22"/>
          <p:cNvSpPr/>
          <p:nvPr/>
        </p:nvSpPr>
        <p:spPr>
          <a:xfrm>
            <a:off x="1905120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23"/>
          <p:cNvSpPr/>
          <p:nvPr/>
        </p:nvSpPr>
        <p:spPr>
          <a:xfrm>
            <a:off x="1884384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4"/>
          <p:cNvSpPr/>
          <p:nvPr/>
        </p:nvSpPr>
        <p:spPr>
          <a:xfrm>
            <a:off x="1287972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CustomShape 25"/>
          <p:cNvSpPr/>
          <p:nvPr/>
        </p:nvSpPr>
        <p:spPr>
          <a:xfrm>
            <a:off x="2065212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CustomShape 26"/>
          <p:cNvSpPr/>
          <p:nvPr/>
        </p:nvSpPr>
        <p:spPr>
          <a:xfrm flipV="1" rot="2160000">
            <a:off x="17175960" y="4705920"/>
            <a:ext cx="12960" cy="296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0" name="CustomShape 27"/>
          <p:cNvSpPr/>
          <p:nvPr/>
        </p:nvSpPr>
        <p:spPr>
          <a:xfrm rot="19459800">
            <a:off x="17685360" y="6342480"/>
            <a:ext cx="3623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1" name="CustomShape 28"/>
          <p:cNvSpPr/>
          <p:nvPr/>
        </p:nvSpPr>
        <p:spPr>
          <a:xfrm>
            <a:off x="20023200" y="5157720"/>
            <a:ext cx="184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CustomShape 29"/>
          <p:cNvSpPr/>
          <p:nvPr/>
        </p:nvSpPr>
        <p:spPr>
          <a:xfrm>
            <a:off x="10815120" y="667404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CustomShape 30"/>
          <p:cNvSpPr/>
          <p:nvPr/>
        </p:nvSpPr>
        <p:spPr>
          <a:xfrm>
            <a:off x="1771560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CustomShape 31"/>
          <p:cNvSpPr/>
          <p:nvPr/>
        </p:nvSpPr>
        <p:spPr>
          <a:xfrm>
            <a:off x="14676840" y="4636080"/>
            <a:ext cx="154656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CustomShape 32"/>
          <p:cNvSpPr/>
          <p:nvPr/>
        </p:nvSpPr>
        <p:spPr>
          <a:xfrm>
            <a:off x="218736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33"/>
          <p:cNvSpPr/>
          <p:nvPr/>
        </p:nvSpPr>
        <p:spPr>
          <a:xfrm>
            <a:off x="218736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34"/>
          <p:cNvSpPr/>
          <p:nvPr/>
        </p:nvSpPr>
        <p:spPr>
          <a:xfrm flipV="1">
            <a:off x="226368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8" name="CustomShape 35"/>
          <p:cNvSpPr/>
          <p:nvPr/>
        </p:nvSpPr>
        <p:spPr>
          <a:xfrm>
            <a:off x="226368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9" name="CustomShape 36"/>
          <p:cNvSpPr/>
          <p:nvPr/>
        </p:nvSpPr>
        <p:spPr>
          <a:xfrm>
            <a:off x="431604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37"/>
          <p:cNvSpPr/>
          <p:nvPr/>
        </p:nvSpPr>
        <p:spPr>
          <a:xfrm>
            <a:off x="530568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38"/>
          <p:cNvSpPr/>
          <p:nvPr/>
        </p:nvSpPr>
        <p:spPr>
          <a:xfrm>
            <a:off x="623952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39"/>
          <p:cNvSpPr/>
          <p:nvPr/>
        </p:nvSpPr>
        <p:spPr>
          <a:xfrm>
            <a:off x="327096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40"/>
          <p:cNvSpPr/>
          <p:nvPr/>
        </p:nvSpPr>
        <p:spPr>
          <a:xfrm>
            <a:off x="390204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41"/>
          <p:cNvSpPr/>
          <p:nvPr/>
        </p:nvSpPr>
        <p:spPr>
          <a:xfrm>
            <a:off x="688860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42"/>
          <p:cNvSpPr/>
          <p:nvPr/>
        </p:nvSpPr>
        <p:spPr>
          <a:xfrm>
            <a:off x="552708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3"/>
          <p:cNvSpPr/>
          <p:nvPr/>
        </p:nvSpPr>
        <p:spPr>
          <a:xfrm>
            <a:off x="492480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44"/>
          <p:cNvSpPr/>
          <p:nvPr/>
        </p:nvSpPr>
        <p:spPr>
          <a:xfrm>
            <a:off x="748620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45"/>
          <p:cNvSpPr/>
          <p:nvPr/>
        </p:nvSpPr>
        <p:spPr>
          <a:xfrm>
            <a:off x="780984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46"/>
          <p:cNvSpPr/>
          <p:nvPr/>
        </p:nvSpPr>
        <p:spPr>
          <a:xfrm>
            <a:off x="577692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47"/>
          <p:cNvSpPr/>
          <p:nvPr/>
        </p:nvSpPr>
        <p:spPr>
          <a:xfrm>
            <a:off x="819108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48"/>
          <p:cNvSpPr/>
          <p:nvPr/>
        </p:nvSpPr>
        <p:spPr>
          <a:xfrm>
            <a:off x="697104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49"/>
          <p:cNvSpPr/>
          <p:nvPr/>
        </p:nvSpPr>
        <p:spPr>
          <a:xfrm>
            <a:off x="676368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50"/>
          <p:cNvSpPr/>
          <p:nvPr/>
        </p:nvSpPr>
        <p:spPr>
          <a:xfrm>
            <a:off x="857196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4" name="CustomShape 51"/>
          <p:cNvSpPr/>
          <p:nvPr/>
        </p:nvSpPr>
        <p:spPr>
          <a:xfrm flipV="1">
            <a:off x="5954400" y="4417560"/>
            <a:ext cx="13320" cy="296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5" name="CustomShape 52"/>
          <p:cNvSpPr/>
          <p:nvPr/>
        </p:nvSpPr>
        <p:spPr>
          <a:xfrm>
            <a:off x="5954400" y="7385400"/>
            <a:ext cx="3623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6" name="CustomShape 53"/>
          <p:cNvSpPr/>
          <p:nvPr/>
        </p:nvSpPr>
        <p:spPr>
          <a:xfrm>
            <a:off x="8462880" y="7154640"/>
            <a:ext cx="184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CustomShape 54"/>
          <p:cNvSpPr/>
          <p:nvPr/>
        </p:nvSpPr>
        <p:spPr>
          <a:xfrm>
            <a:off x="563580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55"/>
          <p:cNvSpPr/>
          <p:nvPr/>
        </p:nvSpPr>
        <p:spPr>
          <a:xfrm>
            <a:off x="4151160" y="4192920"/>
            <a:ext cx="154656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2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1" name="CustomShape 3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2" name="CustomShape 4"/>
          <p:cNvSpPr/>
          <p:nvPr/>
        </p:nvSpPr>
        <p:spPr>
          <a:xfrm>
            <a:off x="81000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5"/>
          <p:cNvSpPr/>
          <p:nvPr/>
        </p:nvSpPr>
        <p:spPr>
          <a:xfrm>
            <a:off x="1426716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6"/>
          <p:cNvSpPr/>
          <p:nvPr/>
        </p:nvSpPr>
        <p:spPr>
          <a:xfrm>
            <a:off x="1426716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7"/>
          <p:cNvSpPr/>
          <p:nvPr/>
        </p:nvSpPr>
        <p:spPr>
          <a:xfrm flipV="1">
            <a:off x="1434384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6" name="CustomShape 8"/>
          <p:cNvSpPr/>
          <p:nvPr/>
        </p:nvSpPr>
        <p:spPr>
          <a:xfrm>
            <a:off x="1434384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7" name="CustomShape 9"/>
          <p:cNvSpPr/>
          <p:nvPr/>
        </p:nvSpPr>
        <p:spPr>
          <a:xfrm>
            <a:off x="1639620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0"/>
          <p:cNvSpPr/>
          <p:nvPr/>
        </p:nvSpPr>
        <p:spPr>
          <a:xfrm>
            <a:off x="1738584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11"/>
          <p:cNvSpPr/>
          <p:nvPr/>
        </p:nvSpPr>
        <p:spPr>
          <a:xfrm>
            <a:off x="1831968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2"/>
          <p:cNvSpPr/>
          <p:nvPr/>
        </p:nvSpPr>
        <p:spPr>
          <a:xfrm>
            <a:off x="1535112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13"/>
          <p:cNvSpPr/>
          <p:nvPr/>
        </p:nvSpPr>
        <p:spPr>
          <a:xfrm>
            <a:off x="1598220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14"/>
          <p:cNvSpPr/>
          <p:nvPr/>
        </p:nvSpPr>
        <p:spPr>
          <a:xfrm>
            <a:off x="1896876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15"/>
          <p:cNvSpPr/>
          <p:nvPr/>
        </p:nvSpPr>
        <p:spPr>
          <a:xfrm>
            <a:off x="1760688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16"/>
          <p:cNvSpPr/>
          <p:nvPr/>
        </p:nvSpPr>
        <p:spPr>
          <a:xfrm>
            <a:off x="1700496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17"/>
          <p:cNvSpPr/>
          <p:nvPr/>
        </p:nvSpPr>
        <p:spPr>
          <a:xfrm>
            <a:off x="1956636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18"/>
          <p:cNvSpPr/>
          <p:nvPr/>
        </p:nvSpPr>
        <p:spPr>
          <a:xfrm>
            <a:off x="1989000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19"/>
          <p:cNvSpPr/>
          <p:nvPr/>
        </p:nvSpPr>
        <p:spPr>
          <a:xfrm>
            <a:off x="1785708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20"/>
          <p:cNvSpPr/>
          <p:nvPr/>
        </p:nvSpPr>
        <p:spPr>
          <a:xfrm>
            <a:off x="2027124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21"/>
          <p:cNvSpPr/>
          <p:nvPr/>
        </p:nvSpPr>
        <p:spPr>
          <a:xfrm>
            <a:off x="1905120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22"/>
          <p:cNvSpPr/>
          <p:nvPr/>
        </p:nvSpPr>
        <p:spPr>
          <a:xfrm>
            <a:off x="1884384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23"/>
          <p:cNvSpPr/>
          <p:nvPr/>
        </p:nvSpPr>
        <p:spPr>
          <a:xfrm>
            <a:off x="1287972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2" name="CustomShape 24"/>
          <p:cNvSpPr/>
          <p:nvPr/>
        </p:nvSpPr>
        <p:spPr>
          <a:xfrm>
            <a:off x="2065212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CustomShape 25"/>
          <p:cNvSpPr/>
          <p:nvPr/>
        </p:nvSpPr>
        <p:spPr>
          <a:xfrm flipV="1" rot="2081400">
            <a:off x="17167680" y="4712760"/>
            <a:ext cx="12960" cy="2963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4" name="CustomShape 26"/>
          <p:cNvSpPr/>
          <p:nvPr/>
        </p:nvSpPr>
        <p:spPr>
          <a:xfrm rot="19459800">
            <a:off x="17685360" y="6342480"/>
            <a:ext cx="3623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5" name="CustomShape 27"/>
          <p:cNvSpPr/>
          <p:nvPr/>
        </p:nvSpPr>
        <p:spPr>
          <a:xfrm>
            <a:off x="20080440" y="5157720"/>
            <a:ext cx="4672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6" name="CustomShape 28"/>
          <p:cNvSpPr/>
          <p:nvPr/>
        </p:nvSpPr>
        <p:spPr>
          <a:xfrm>
            <a:off x="10815120" y="667404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7" name="CustomShape 29"/>
          <p:cNvSpPr/>
          <p:nvPr/>
        </p:nvSpPr>
        <p:spPr>
          <a:xfrm>
            <a:off x="1771560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8" name="CustomShape 30"/>
          <p:cNvSpPr/>
          <p:nvPr/>
        </p:nvSpPr>
        <p:spPr>
          <a:xfrm>
            <a:off x="14685480" y="4636080"/>
            <a:ext cx="158472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9" name="CustomShape 31"/>
          <p:cNvSpPr/>
          <p:nvPr/>
        </p:nvSpPr>
        <p:spPr>
          <a:xfrm>
            <a:off x="214920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CustomShape 32"/>
          <p:cNvSpPr/>
          <p:nvPr/>
        </p:nvSpPr>
        <p:spPr>
          <a:xfrm>
            <a:off x="2149200" y="557712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33"/>
          <p:cNvSpPr/>
          <p:nvPr/>
        </p:nvSpPr>
        <p:spPr>
          <a:xfrm flipV="1">
            <a:off x="2225520" y="5031000"/>
            <a:ext cx="23760" cy="499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2" name="CustomShape 34"/>
          <p:cNvSpPr/>
          <p:nvPr/>
        </p:nvSpPr>
        <p:spPr>
          <a:xfrm>
            <a:off x="2225520" y="10033560"/>
            <a:ext cx="752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3" name="CustomShape 35"/>
          <p:cNvSpPr/>
          <p:nvPr/>
        </p:nvSpPr>
        <p:spPr>
          <a:xfrm>
            <a:off x="4277880" y="72190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36"/>
          <p:cNvSpPr/>
          <p:nvPr/>
        </p:nvSpPr>
        <p:spPr>
          <a:xfrm>
            <a:off x="5267520" y="6838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37"/>
          <p:cNvSpPr/>
          <p:nvPr/>
        </p:nvSpPr>
        <p:spPr>
          <a:xfrm>
            <a:off x="6201360" y="68281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CustomShape 38"/>
          <p:cNvSpPr/>
          <p:nvPr/>
        </p:nvSpPr>
        <p:spPr>
          <a:xfrm>
            <a:off x="3232800" y="8134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39"/>
          <p:cNvSpPr/>
          <p:nvPr/>
        </p:nvSpPr>
        <p:spPr>
          <a:xfrm>
            <a:off x="3863880" y="8746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CustomShape 40"/>
          <p:cNvSpPr/>
          <p:nvPr/>
        </p:nvSpPr>
        <p:spPr>
          <a:xfrm>
            <a:off x="6850440" y="7526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41"/>
          <p:cNvSpPr/>
          <p:nvPr/>
        </p:nvSpPr>
        <p:spPr>
          <a:xfrm>
            <a:off x="5488920" y="599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42"/>
          <p:cNvSpPr/>
          <p:nvPr/>
        </p:nvSpPr>
        <p:spPr>
          <a:xfrm>
            <a:off x="4886640" y="8062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43"/>
          <p:cNvSpPr/>
          <p:nvPr/>
        </p:nvSpPr>
        <p:spPr>
          <a:xfrm>
            <a:off x="7448040" y="69436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44"/>
          <p:cNvSpPr/>
          <p:nvPr/>
        </p:nvSpPr>
        <p:spPr>
          <a:xfrm>
            <a:off x="7771680" y="52999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3" name="CustomShape 45"/>
          <p:cNvSpPr/>
          <p:nvPr/>
        </p:nvSpPr>
        <p:spPr>
          <a:xfrm>
            <a:off x="5738760" y="77853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CustomShape 46"/>
          <p:cNvSpPr/>
          <p:nvPr/>
        </p:nvSpPr>
        <p:spPr>
          <a:xfrm>
            <a:off x="8152920" y="6072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47"/>
          <p:cNvSpPr/>
          <p:nvPr/>
        </p:nvSpPr>
        <p:spPr>
          <a:xfrm>
            <a:off x="6932880" y="64612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6" name="CustomShape 48"/>
          <p:cNvSpPr/>
          <p:nvPr/>
        </p:nvSpPr>
        <p:spPr>
          <a:xfrm>
            <a:off x="6725520" y="5740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49"/>
          <p:cNvSpPr/>
          <p:nvPr/>
        </p:nvSpPr>
        <p:spPr>
          <a:xfrm>
            <a:off x="8533800" y="97455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50"/>
          <p:cNvSpPr/>
          <p:nvPr/>
        </p:nvSpPr>
        <p:spPr>
          <a:xfrm flipV="1" rot="2161800">
            <a:off x="5060520" y="4704480"/>
            <a:ext cx="12960" cy="296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9" name="CustomShape 51"/>
          <p:cNvSpPr/>
          <p:nvPr/>
        </p:nvSpPr>
        <p:spPr>
          <a:xfrm rot="19459800">
            <a:off x="5567040" y="6342480"/>
            <a:ext cx="3623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30" name="CustomShape 52"/>
          <p:cNvSpPr/>
          <p:nvPr/>
        </p:nvSpPr>
        <p:spPr>
          <a:xfrm>
            <a:off x="7905240" y="5157720"/>
            <a:ext cx="184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53"/>
          <p:cNvSpPr/>
          <p:nvPr/>
        </p:nvSpPr>
        <p:spPr>
          <a:xfrm>
            <a:off x="5597640" y="7011720"/>
            <a:ext cx="598680" cy="59868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2" name="CustomShape 54"/>
          <p:cNvSpPr/>
          <p:nvPr/>
        </p:nvSpPr>
        <p:spPr>
          <a:xfrm>
            <a:off x="2558520" y="4636080"/>
            <a:ext cx="154656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3" name="CustomShape 55"/>
          <p:cNvSpPr/>
          <p:nvPr/>
        </p:nvSpPr>
        <p:spPr>
          <a:xfrm>
            <a:off x="13497840" y="10854360"/>
            <a:ext cx="1119744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2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3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7" name="CustomShape 4"/>
          <p:cNvSpPr/>
          <p:nvPr/>
        </p:nvSpPr>
        <p:spPr>
          <a:xfrm>
            <a:off x="1426716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8" name="CustomShape 5"/>
          <p:cNvSpPr/>
          <p:nvPr/>
        </p:nvSpPr>
        <p:spPr>
          <a:xfrm>
            <a:off x="12879720" y="4743360"/>
            <a:ext cx="1666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9" name="CustomShape 6"/>
          <p:cNvSpPr/>
          <p:nvPr/>
        </p:nvSpPr>
        <p:spPr>
          <a:xfrm>
            <a:off x="10815120" y="667404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7"/>
          <p:cNvSpPr/>
          <p:nvPr/>
        </p:nvSpPr>
        <p:spPr>
          <a:xfrm>
            <a:off x="1368000" y="11376720"/>
            <a:ext cx="1677456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8"/>
          <p:cNvSpPr/>
          <p:nvPr/>
        </p:nvSpPr>
        <p:spPr>
          <a:xfrm rot="2142000">
            <a:off x="3297960" y="940104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9"/>
          <p:cNvSpPr/>
          <p:nvPr/>
        </p:nvSpPr>
        <p:spPr>
          <a:xfrm rot="2142000">
            <a:off x="4151880" y="90925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10"/>
          <p:cNvSpPr/>
          <p:nvPr/>
        </p:nvSpPr>
        <p:spPr>
          <a:xfrm rot="2142000">
            <a:off x="4858920" y="977724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11"/>
          <p:cNvSpPr/>
          <p:nvPr/>
        </p:nvSpPr>
        <p:spPr>
          <a:xfrm rot="2142000">
            <a:off x="2175840" y="93711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12"/>
          <p:cNvSpPr/>
          <p:nvPr/>
        </p:nvSpPr>
        <p:spPr>
          <a:xfrm rot="2142000">
            <a:off x="1570320" y="101847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6" name="CustomShape 13"/>
          <p:cNvSpPr/>
          <p:nvPr/>
        </p:nvSpPr>
        <p:spPr>
          <a:xfrm rot="2142000">
            <a:off x="5351400" y="10532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14"/>
          <p:cNvSpPr/>
          <p:nvPr/>
        </p:nvSpPr>
        <p:spPr>
          <a:xfrm rot="2142000">
            <a:off x="5563800" y="91054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15"/>
          <p:cNvSpPr/>
          <p:nvPr/>
        </p:nvSpPr>
        <p:spPr>
          <a:xfrm rot="2142000">
            <a:off x="2913480" y="102369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16"/>
          <p:cNvSpPr/>
          <p:nvPr/>
        </p:nvSpPr>
        <p:spPr>
          <a:xfrm rot="2142000">
            <a:off x="6852600" y="10330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17"/>
          <p:cNvSpPr/>
          <p:nvPr/>
        </p:nvSpPr>
        <p:spPr>
          <a:xfrm rot="2142000">
            <a:off x="7809120" y="93585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8"/>
          <p:cNvSpPr/>
          <p:nvPr/>
        </p:nvSpPr>
        <p:spPr>
          <a:xfrm rot="2142000">
            <a:off x="4078440" y="1023696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9"/>
          <p:cNvSpPr/>
          <p:nvPr/>
        </p:nvSpPr>
        <p:spPr>
          <a:xfrm rot="2142000">
            <a:off x="7702920" y="1025784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20"/>
          <p:cNvSpPr/>
          <p:nvPr/>
        </p:nvSpPr>
        <p:spPr>
          <a:xfrm rot="2142000">
            <a:off x="6027120" y="99072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21"/>
          <p:cNvSpPr/>
          <p:nvPr/>
        </p:nvSpPr>
        <p:spPr>
          <a:xfrm rot="2142000">
            <a:off x="6966720" y="926172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22"/>
          <p:cNvSpPr/>
          <p:nvPr/>
        </p:nvSpPr>
        <p:spPr>
          <a:xfrm flipV="1">
            <a:off x="4889160" y="5340600"/>
            <a:ext cx="24480" cy="468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6" name="CustomShape 23"/>
          <p:cNvSpPr/>
          <p:nvPr/>
        </p:nvSpPr>
        <p:spPr>
          <a:xfrm>
            <a:off x="4889160" y="10025280"/>
            <a:ext cx="615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7" name="CustomShape 24"/>
          <p:cNvSpPr/>
          <p:nvPr/>
        </p:nvSpPr>
        <p:spPr>
          <a:xfrm>
            <a:off x="9740160" y="9909360"/>
            <a:ext cx="4672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8" name="CustomShape 25"/>
          <p:cNvSpPr/>
          <p:nvPr/>
        </p:nvSpPr>
        <p:spPr>
          <a:xfrm>
            <a:off x="3113640" y="5039640"/>
            <a:ext cx="1584720" cy="6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CustomShape 26"/>
          <p:cNvSpPr/>
          <p:nvPr/>
        </p:nvSpPr>
        <p:spPr>
          <a:xfrm rot="2142000">
            <a:off x="1635156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27"/>
          <p:cNvSpPr/>
          <p:nvPr/>
        </p:nvSpPr>
        <p:spPr>
          <a:xfrm rot="2142000">
            <a:off x="1712808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1" name="CustomShape 28"/>
          <p:cNvSpPr/>
          <p:nvPr/>
        </p:nvSpPr>
        <p:spPr>
          <a:xfrm rot="2142000">
            <a:off x="17778240" y="983988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2" name="CustomShape 29"/>
          <p:cNvSpPr/>
          <p:nvPr/>
        </p:nvSpPr>
        <p:spPr>
          <a:xfrm rot="2142000">
            <a:off x="1509444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3" name="CustomShape 30"/>
          <p:cNvSpPr/>
          <p:nvPr/>
        </p:nvSpPr>
        <p:spPr>
          <a:xfrm rot="2142000">
            <a:off x="1446984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31"/>
          <p:cNvSpPr/>
          <p:nvPr/>
        </p:nvSpPr>
        <p:spPr>
          <a:xfrm rot="2142000">
            <a:off x="1821060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32"/>
          <p:cNvSpPr/>
          <p:nvPr/>
        </p:nvSpPr>
        <p:spPr>
          <a:xfrm rot="2142000">
            <a:off x="1846512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33"/>
          <p:cNvSpPr/>
          <p:nvPr/>
        </p:nvSpPr>
        <p:spPr>
          <a:xfrm rot="2142000">
            <a:off x="1583388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34"/>
          <p:cNvSpPr/>
          <p:nvPr/>
        </p:nvSpPr>
        <p:spPr>
          <a:xfrm rot="2142000">
            <a:off x="1967472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35"/>
          <p:cNvSpPr/>
          <p:nvPr/>
        </p:nvSpPr>
        <p:spPr>
          <a:xfrm rot="2142000">
            <a:off x="2073096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9" name="CustomShape 36"/>
          <p:cNvSpPr/>
          <p:nvPr/>
        </p:nvSpPr>
        <p:spPr>
          <a:xfrm rot="2142000">
            <a:off x="1699776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0" name="CustomShape 37"/>
          <p:cNvSpPr/>
          <p:nvPr/>
        </p:nvSpPr>
        <p:spPr>
          <a:xfrm rot="2142000">
            <a:off x="2062188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1" name="CustomShape 38"/>
          <p:cNvSpPr/>
          <p:nvPr/>
        </p:nvSpPr>
        <p:spPr>
          <a:xfrm rot="2142000">
            <a:off x="1890828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2" name="CustomShape 39"/>
          <p:cNvSpPr/>
          <p:nvPr/>
        </p:nvSpPr>
        <p:spPr>
          <a:xfrm rot="2142000">
            <a:off x="19924200" y="9819000"/>
            <a:ext cx="379080" cy="37908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40"/>
          <p:cNvSpPr/>
          <p:nvPr/>
        </p:nvSpPr>
        <p:spPr>
          <a:xfrm>
            <a:off x="14267160" y="10011600"/>
            <a:ext cx="9695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74" name="CustomShape 41"/>
          <p:cNvSpPr/>
          <p:nvPr/>
        </p:nvSpPr>
        <p:spPr>
          <a:xfrm>
            <a:off x="22659120" y="9895680"/>
            <a:ext cx="4672080" cy="573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7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8" name="CustomShape 4"/>
          <p:cNvSpPr/>
          <p:nvPr/>
        </p:nvSpPr>
        <p:spPr>
          <a:xfrm>
            <a:off x="1994400" y="2316960"/>
            <a:ext cx="2208312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Quando remover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baixa </a:t>
            </a:r>
            <a:r>
              <a:rPr b="1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2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6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reduzir dimensionalidade do problema sem perder informação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dimensionalidade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Maior velocidade e menos memória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Resultados determinísticos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3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0" name="CustomShape 4"/>
          <p:cNvSpPr/>
          <p:nvPr/>
        </p:nvSpPr>
        <p:spPr>
          <a:xfrm>
            <a:off x="1994400" y="2316960"/>
            <a:ext cx="19819800" cy="302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Dimensões resultantes (componentes principais) não representam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Perde a “explicabilidade” do algoritmo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Má escolha de número de componentes pode prejudicar análise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3"/>
          <p:cNvSpPr/>
          <p:nvPr/>
        </p:nvSpPr>
        <p:spPr>
          <a:xfrm>
            <a:off x="1994400" y="286056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 já conhecido: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+ Palavras = Muitas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4" name="Imagem 133" descr=""/>
          <p:cNvPicPr/>
          <p:nvPr/>
        </p:nvPicPr>
        <p:blipFill>
          <a:blip r:embed="rId1"/>
          <a:stretch/>
        </p:blipFill>
        <p:spPr>
          <a:xfrm>
            <a:off x="6195960" y="6558120"/>
            <a:ext cx="11990160" cy="6220080"/>
          </a:xfrm>
          <a:prstGeom prst="rect">
            <a:avLst/>
          </a:prstGeom>
          <a:ln>
            <a:noFill/>
          </a:ln>
        </p:spPr>
      </p:pic>
      <p:sp>
        <p:nvSpPr>
          <p:cNvPr id="495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8960" cy="1319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8960" cy="6312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743040" indent="-74052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052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052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052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052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CustomShape 3"/>
          <p:cNvSpPr/>
          <p:nvPr/>
        </p:nvSpPr>
        <p:spPr>
          <a:xfrm>
            <a:off x="1994400" y="286056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286056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615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4" name="CustomShape 5"/>
          <p:cNvSpPr/>
          <p:nvPr/>
        </p:nvSpPr>
        <p:spPr>
          <a:xfrm>
            <a:off x="1994400" y="676548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1" lang="pt-BR" sz="36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CustomShape 3"/>
          <p:cNvSpPr/>
          <p:nvPr/>
        </p:nvSpPr>
        <p:spPr>
          <a:xfrm>
            <a:off x="1994400" y="199656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8" name="CustomShape 4"/>
          <p:cNvSpPr/>
          <p:nvPr/>
        </p:nvSpPr>
        <p:spPr>
          <a:xfrm>
            <a:off x="1994400" y="291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9" name="Picture 2" descr=""/>
          <p:cNvPicPr/>
          <p:nvPr/>
        </p:nvPicPr>
        <p:blipFill>
          <a:blip r:embed="rId1"/>
          <a:stretch/>
        </p:blipFill>
        <p:spPr>
          <a:xfrm>
            <a:off x="2299320" y="4645800"/>
            <a:ext cx="12190320" cy="7618320"/>
          </a:xfrm>
          <a:prstGeom prst="rect">
            <a:avLst/>
          </a:prstGeom>
          <a:ln>
            <a:noFill/>
          </a:ln>
        </p:spPr>
      </p:pic>
      <p:sp>
        <p:nvSpPr>
          <p:cNvPr id="510" name="CustomShape 5"/>
          <p:cNvSpPr/>
          <p:nvPr/>
        </p:nvSpPr>
        <p:spPr>
          <a:xfrm>
            <a:off x="15101280" y="507528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1" name="CustomShape 6"/>
          <p:cNvSpPr/>
          <p:nvPr/>
        </p:nvSpPr>
        <p:spPr>
          <a:xfrm>
            <a:off x="15101280" y="733968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2" name="CustomShape 7"/>
          <p:cNvSpPr/>
          <p:nvPr/>
        </p:nvSpPr>
        <p:spPr>
          <a:xfrm>
            <a:off x="15101280" y="9604080"/>
            <a:ext cx="1827000" cy="14806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3" name="CustomShape 8"/>
          <p:cNvSpPr/>
          <p:nvPr/>
        </p:nvSpPr>
        <p:spPr>
          <a:xfrm>
            <a:off x="16930080" y="5075280"/>
            <a:ext cx="5028840" cy="1750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9"/>
          <p:cNvSpPr/>
          <p:nvPr/>
        </p:nvSpPr>
        <p:spPr>
          <a:xfrm>
            <a:off x="16930080" y="7609680"/>
            <a:ext cx="5388840" cy="1750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5" name="CustomShape 10"/>
          <p:cNvSpPr/>
          <p:nvPr/>
        </p:nvSpPr>
        <p:spPr>
          <a:xfrm>
            <a:off x="16930080" y="9874080"/>
            <a:ext cx="4270680" cy="1750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CustomShape 3"/>
          <p:cNvSpPr/>
          <p:nvPr/>
        </p:nvSpPr>
        <p:spPr>
          <a:xfrm>
            <a:off x="1994400" y="333072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Principal 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Decompor a matriz de frequência de palavras em representações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são compostos de combinações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compostos de combinações de palavras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3"/>
          <p:cNvSpPr/>
          <p:nvPr/>
        </p:nvSpPr>
        <p:spPr>
          <a:xfrm>
            <a:off x="1994400" y="2541240"/>
            <a:ext cx="1881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NMF: Fatoração → A = WH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3" name="Imagem 154" descr=""/>
          <p:cNvPicPr/>
          <p:nvPr/>
        </p:nvPicPr>
        <p:blipFill>
          <a:blip r:embed="rId1"/>
          <a:stretch/>
        </p:blipFill>
        <p:spPr>
          <a:xfrm>
            <a:off x="3026880" y="4316040"/>
            <a:ext cx="18404640" cy="8039880"/>
          </a:xfrm>
          <a:prstGeom prst="rect">
            <a:avLst/>
          </a:prstGeom>
          <a:ln>
            <a:noFill/>
          </a:ln>
        </p:spPr>
      </p:pic>
      <p:sp>
        <p:nvSpPr>
          <p:cNvPr id="524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258228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A: Matriz de frequência de termos (M) em documentos (N)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W: Matriz de pesos → distribuição de tópicos (K) nos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H: Matriz de atributos → distribuição de palavras nos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8" name="Imagem 159" descr=""/>
          <p:cNvPicPr/>
          <p:nvPr/>
        </p:nvPicPr>
        <p:blipFill>
          <a:blip r:embed="rId1"/>
          <a:stretch/>
        </p:blipFill>
        <p:spPr>
          <a:xfrm>
            <a:off x="5379480" y="8151120"/>
            <a:ext cx="11553480" cy="5046840"/>
          </a:xfrm>
          <a:prstGeom prst="rect">
            <a:avLst/>
          </a:prstGeom>
          <a:ln>
            <a:noFill/>
          </a:ln>
        </p:spPr>
      </p:pic>
      <p:sp>
        <p:nvSpPr>
          <p:cNvPr id="529" name="CustomShape 4"/>
          <p:cNvSpPr/>
          <p:nvPr/>
        </p:nvSpPr>
        <p:spPr>
          <a:xfrm>
            <a:off x="1994400" y="57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2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características: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A, W e H não podem ter valores negativos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W e H podem reconstruir matriz A (aprox.)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3" name="CustomShape 4"/>
          <p:cNvSpPr/>
          <p:nvPr/>
        </p:nvSpPr>
        <p:spPr>
          <a:xfrm>
            <a:off x="1994400" y="687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6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 pode ser utilizado em vários outros cenários: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espectograma do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imagem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pixels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7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9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0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1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3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Naturalmente agregador (clustering)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ser utilizado em outros contextos (ex: imagens, áudio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5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Imagem 110" descr=""/>
          <p:cNvPicPr/>
          <p:nvPr/>
        </p:nvPicPr>
        <p:blipFill>
          <a:blip r:embed="rId1"/>
          <a:stretch/>
        </p:blipFill>
        <p:spPr>
          <a:xfrm>
            <a:off x="4239360" y="1836000"/>
            <a:ext cx="16457040" cy="1177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8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 aproximada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causar overfitting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Limitação de utilizar apenas features positivas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Usuários semelhantes consomem documentos semelhantes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4"/>
          <p:cNvSpPr/>
          <p:nvPr/>
        </p:nvSpPr>
        <p:spPr>
          <a:xfrm rot="5400000">
            <a:off x="10045800" y="6084000"/>
            <a:ext cx="1654200" cy="1078200"/>
          </a:xfrm>
          <a:custGeom>
            <a:avLst/>
            <a:gdLst/>
            <a:ah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54" name="CustomShape 5"/>
          <p:cNvSpPr/>
          <p:nvPr/>
        </p:nvSpPr>
        <p:spPr>
          <a:xfrm>
            <a:off x="8208000" y="7452000"/>
            <a:ext cx="5326200" cy="150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5" name="CustomShape 6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7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8" name="CustomShape 3"/>
          <p:cNvSpPr/>
          <p:nvPr/>
        </p:nvSpPr>
        <p:spPr>
          <a:xfrm>
            <a:off x="1994400" y="3648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consumo do usuário (compra, avaliação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2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Lista de itens de consumo (produtos, livros,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2" name="CustomShape 3"/>
          <p:cNvSpPr/>
          <p:nvPr/>
        </p:nvSpPr>
        <p:spPr>
          <a:xfrm>
            <a:off x="1994400" y="2136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3" name="Imagem 298" descr=""/>
          <p:cNvPicPr/>
          <p:nvPr/>
        </p:nvPicPr>
        <p:blipFill>
          <a:blip r:embed="rId1"/>
          <a:stretch/>
        </p:blipFill>
        <p:spPr>
          <a:xfrm>
            <a:off x="4379760" y="3291480"/>
            <a:ext cx="15622200" cy="10422720"/>
          </a:xfrm>
          <a:prstGeom prst="rect">
            <a:avLst/>
          </a:prstGeom>
          <a:ln>
            <a:noFill/>
          </a:ln>
        </p:spPr>
      </p:pic>
      <p:sp>
        <p:nvSpPr>
          <p:cNvPr id="564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6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7" name="CustomShape 3"/>
          <p:cNvSpPr/>
          <p:nvPr/>
        </p:nvSpPr>
        <p:spPr>
          <a:xfrm>
            <a:off x="1994400" y="2136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8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120" cy="8964360"/>
          </a:xfrm>
          <a:prstGeom prst="rect">
            <a:avLst/>
          </a:prstGeom>
          <a:ln>
            <a:noFill/>
          </a:ln>
        </p:spPr>
      </p:pic>
      <p:sp>
        <p:nvSpPr>
          <p:cNvPr id="569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2" name="CustomShape 3"/>
          <p:cNvSpPr/>
          <p:nvPr/>
        </p:nvSpPr>
        <p:spPr>
          <a:xfrm>
            <a:off x="1994400" y="2136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3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120" cy="8964360"/>
          </a:xfrm>
          <a:prstGeom prst="rect">
            <a:avLst/>
          </a:prstGeom>
          <a:ln>
            <a:noFill/>
          </a:ln>
        </p:spPr>
      </p:pic>
      <p:sp>
        <p:nvSpPr>
          <p:cNvPr id="574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5" name="CustomShape 5"/>
          <p:cNvSpPr/>
          <p:nvPr/>
        </p:nvSpPr>
        <p:spPr>
          <a:xfrm>
            <a:off x="9239400" y="7495560"/>
            <a:ext cx="6608520" cy="97992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6"/>
          <p:cNvSpPr/>
          <p:nvPr/>
        </p:nvSpPr>
        <p:spPr>
          <a:xfrm>
            <a:off x="9239400" y="10524600"/>
            <a:ext cx="6608520" cy="97992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7" name="CustomShape 7"/>
          <p:cNvSpPr/>
          <p:nvPr/>
        </p:nvSpPr>
        <p:spPr>
          <a:xfrm>
            <a:off x="14916240" y="7589880"/>
            <a:ext cx="741240" cy="74124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8" name="CustomShape 8"/>
          <p:cNvSpPr/>
          <p:nvPr/>
        </p:nvSpPr>
        <p:spPr>
          <a:xfrm>
            <a:off x="14916240" y="10643760"/>
            <a:ext cx="741240" cy="74124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9" name="CustomShape 9"/>
          <p:cNvSpPr/>
          <p:nvPr/>
        </p:nvSpPr>
        <p:spPr>
          <a:xfrm>
            <a:off x="11617200" y="7607160"/>
            <a:ext cx="741240" cy="74124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0" name="CustomShape 10"/>
          <p:cNvSpPr/>
          <p:nvPr/>
        </p:nvSpPr>
        <p:spPr>
          <a:xfrm>
            <a:off x="11617200" y="10643760"/>
            <a:ext cx="741240" cy="74124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1" name="CustomShape 11"/>
          <p:cNvSpPr/>
          <p:nvPr/>
        </p:nvSpPr>
        <p:spPr>
          <a:xfrm>
            <a:off x="9399600" y="7607160"/>
            <a:ext cx="741240" cy="74124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2" name="CustomShape 12"/>
          <p:cNvSpPr/>
          <p:nvPr/>
        </p:nvSpPr>
        <p:spPr>
          <a:xfrm>
            <a:off x="9399600" y="10643760"/>
            <a:ext cx="741240" cy="74124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3" name="CustomShape 13"/>
          <p:cNvSpPr/>
          <p:nvPr/>
        </p:nvSpPr>
        <p:spPr>
          <a:xfrm>
            <a:off x="5067360" y="10643760"/>
            <a:ext cx="2647080" cy="860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4" name="CustomShape 14"/>
          <p:cNvSpPr/>
          <p:nvPr/>
        </p:nvSpPr>
        <p:spPr>
          <a:xfrm>
            <a:off x="2452680" y="9679680"/>
            <a:ext cx="52617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6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7" name="CustomShape 3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items / usuários semelhantes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distância entre vetores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muitas dimensões sem valores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1" dur="indefinite" restart="never" nodeType="tmRoot">
          <p:childTnLst>
            <p:seq>
              <p:cTn id="1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0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1" name="CustomShape 3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produtos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2" name="CustomShape 4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3" name="CustomShape 5"/>
          <p:cNvSpPr/>
          <p:nvPr/>
        </p:nvSpPr>
        <p:spPr>
          <a:xfrm>
            <a:off x="3816000" y="5256000"/>
            <a:ext cx="15046920" cy="619092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4" name="CustomShape 6"/>
          <p:cNvSpPr/>
          <p:nvPr/>
        </p:nvSpPr>
        <p:spPr>
          <a:xfrm>
            <a:off x="7683120" y="432000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7"/>
          <p:cNvSpPr/>
          <p:nvPr/>
        </p:nvSpPr>
        <p:spPr>
          <a:xfrm>
            <a:off x="3363480" y="669636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6" name="CustomShape 8"/>
          <p:cNvSpPr/>
          <p:nvPr/>
        </p:nvSpPr>
        <p:spPr>
          <a:xfrm>
            <a:off x="6675480" y="662436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9"/>
          <p:cNvSpPr/>
          <p:nvPr/>
        </p:nvSpPr>
        <p:spPr>
          <a:xfrm>
            <a:off x="9144000" y="662400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8" name="CustomShape 10"/>
          <p:cNvSpPr/>
          <p:nvPr/>
        </p:nvSpPr>
        <p:spPr>
          <a:xfrm>
            <a:off x="11808000" y="662400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11"/>
          <p:cNvSpPr/>
          <p:nvPr/>
        </p:nvSpPr>
        <p:spPr>
          <a:xfrm>
            <a:off x="14163480" y="662400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0" name="CustomShape 12"/>
          <p:cNvSpPr/>
          <p:nvPr/>
        </p:nvSpPr>
        <p:spPr>
          <a:xfrm>
            <a:off x="16251480" y="6624000"/>
            <a:ext cx="2971800" cy="503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1" name="CustomShape 13"/>
          <p:cNvSpPr/>
          <p:nvPr/>
        </p:nvSpPr>
        <p:spPr>
          <a:xfrm>
            <a:off x="6120360" y="5184360"/>
            <a:ext cx="12454920" cy="934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prod1    prod2   prod3     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2" name="CustomShape 14"/>
          <p:cNvSpPr/>
          <p:nvPr/>
        </p:nvSpPr>
        <p:spPr>
          <a:xfrm>
            <a:off x="19224000" y="5544000"/>
            <a:ext cx="862920" cy="702720"/>
          </a:xfrm>
          <a:custGeom>
            <a:avLst/>
            <a:gdLst/>
            <a:ah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CustomShape 15"/>
          <p:cNvSpPr/>
          <p:nvPr/>
        </p:nvSpPr>
        <p:spPr>
          <a:xfrm>
            <a:off x="19656000" y="5544000"/>
            <a:ext cx="4390920" cy="1798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4" name="CustomShape 16"/>
          <p:cNvSpPr/>
          <p:nvPr/>
        </p:nvSpPr>
        <p:spPr>
          <a:xfrm rot="5413800">
            <a:off x="4966200" y="11445120"/>
            <a:ext cx="790920" cy="934920"/>
          </a:xfrm>
          <a:custGeom>
            <a:avLst/>
            <a:gdLst/>
            <a:ah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05" name="CustomShape 17"/>
          <p:cNvSpPr/>
          <p:nvPr/>
        </p:nvSpPr>
        <p:spPr>
          <a:xfrm>
            <a:off x="2859120" y="1254420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30 milhões de acessos por mês!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3" dur="indefinite" restart="never" nodeType="tmRoot">
          <p:childTnLst>
            <p:seq>
              <p:cTn id="1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7" name="CustomShape 2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2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Item-Item: “Quem comprou isso também comprou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User-Item: “Usuários semelhantes a você compraram ...”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8" name="CustomShape 3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9" name="" descr=""/>
          <p:cNvPicPr/>
          <p:nvPr/>
        </p:nvPicPr>
        <p:blipFill>
          <a:blip r:embed="rId1"/>
          <a:stretch/>
        </p:blipFill>
        <p:spPr>
          <a:xfrm>
            <a:off x="3672000" y="6075360"/>
            <a:ext cx="13726440" cy="335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5" dur="indefinite" restart="never" nodeType="tmRoot">
          <p:childTnLst>
            <p:seq>
              <p:cTn id="1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1" name="CustomShape 2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2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Modelo: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528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Fatorização de Matrizes: SVD, PCA, NMF 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2" name="CustomShape 3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7" dur="indefinite" restart="never" nodeType="tmRoot">
          <p:childTnLst>
            <p:seq>
              <p:cTn id="1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 que recomendação?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4" name="CustomShape 2"/>
          <p:cNvSpPr/>
          <p:nvPr/>
        </p:nvSpPr>
        <p:spPr>
          <a:xfrm>
            <a:off x="1994400" y="27849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5" name="CustomShape 3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6" name="" descr=""/>
          <p:cNvPicPr/>
          <p:nvPr/>
        </p:nvPicPr>
        <p:blipFill>
          <a:blip r:embed="rId1"/>
          <a:stretch/>
        </p:blipFill>
        <p:spPr>
          <a:xfrm>
            <a:off x="4955400" y="2448000"/>
            <a:ext cx="14339880" cy="10754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9" dur="indefinite" restart="never" nodeType="tmRoot">
          <p:childTnLst>
            <p:seq>
              <p:cTn id="1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2"/>
          <p:cNvSpPr/>
          <p:nvPr/>
        </p:nvSpPr>
        <p:spPr>
          <a:xfrm>
            <a:off x="1994400" y="759240"/>
            <a:ext cx="1787580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9" name="CustomShape 3"/>
          <p:cNvSpPr/>
          <p:nvPr/>
        </p:nvSpPr>
        <p:spPr>
          <a:xfrm>
            <a:off x="1994400" y="247860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Case MovieLens: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20" name="" descr=""/>
          <p:cNvPicPr/>
          <p:nvPr/>
        </p:nvPicPr>
        <p:blipFill>
          <a:blip r:embed="rId1"/>
          <a:stretch/>
        </p:blipFill>
        <p:spPr>
          <a:xfrm>
            <a:off x="5870880" y="3423240"/>
            <a:ext cx="13712760" cy="9320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21" dur="indefinite" restart="never" nodeType="tmRoot">
          <p:childTnLst>
            <p:seq>
              <p:cTn id="1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2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3" name="CustomShape 3"/>
          <p:cNvSpPr/>
          <p:nvPr/>
        </p:nvSpPr>
        <p:spPr>
          <a:xfrm>
            <a:off x="1994400" y="10856160"/>
            <a:ext cx="14268960" cy="792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4" name="CustomShape 4"/>
          <p:cNvSpPr/>
          <p:nvPr/>
        </p:nvSpPr>
        <p:spPr>
          <a:xfrm>
            <a:off x="9194760" y="13113720"/>
            <a:ext cx="7448040" cy="125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5" name="CustomShape 5"/>
          <p:cNvSpPr/>
          <p:nvPr/>
        </p:nvSpPr>
        <p:spPr>
          <a:xfrm>
            <a:off x="15985080" y="7020720"/>
            <a:ext cx="3507840" cy="65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6" name="CustomShape 6"/>
          <p:cNvSpPr/>
          <p:nvPr/>
        </p:nvSpPr>
        <p:spPr>
          <a:xfrm>
            <a:off x="8577360" y="6837480"/>
            <a:ext cx="2438136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7" name="CustomShape 7"/>
          <p:cNvSpPr/>
          <p:nvPr/>
        </p:nvSpPr>
        <p:spPr>
          <a:xfrm>
            <a:off x="4138200" y="5529600"/>
            <a:ext cx="16104960" cy="2629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algn="ctr">
              <a:lnSpc>
                <a:spcPct val="100000"/>
              </a:lnSpc>
            </a:pPr>
            <a:r>
              <a:rPr b="0" lang="pt-BR" sz="1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3" dur="indefinite" restart="never" nodeType="tmRoot">
          <p:childTnLst>
            <p:seq>
              <p:cTn id="1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1800000" y="2088000"/>
            <a:ext cx="18646920" cy="1115388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4920" cy="107892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100080" cy="45320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100080" cy="3177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8960" cy="1105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896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1800" cy="1926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Como recomendar produtos que nem mesmo o usuários sabia que queria?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5072</TotalTime>
  <Application>LibreOffice/5.1.6.2$Linux_X86_64 LibreOffice_project/10m0$Build-2</Application>
  <Words>1790</Words>
  <Paragraphs>388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Raphael</dc:creator>
  <dc:description/>
  <dc:language>pt-BR</dc:language>
  <cp:lastModifiedBy/>
  <dcterms:modified xsi:type="dcterms:W3CDTF">2018-09-17T21:31:45Z</dcterms:modified>
  <cp:revision>103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77</vt:i4>
  </property>
</Properties>
</file>